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</p:sldIdLst>
  <p:sldSz cx="6858000" cy="9906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912">
          <p15:clr>
            <a:srgbClr val="A4A3A4"/>
          </p15:clr>
        </p15:guide>
        <p15:guide id="2" pos="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CE6"/>
    <a:srgbClr val="76A931"/>
    <a:srgbClr val="8CC63E"/>
    <a:srgbClr val="78AC32"/>
    <a:srgbClr val="8CC650"/>
    <a:srgbClr val="FF6600"/>
    <a:srgbClr val="0BF916"/>
    <a:srgbClr val="0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-2676" y="-36"/>
      </p:cViewPr>
      <p:guideLst>
        <p:guide orient="horz" pos="5912"/>
        <p:guide pos="1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0C6EA-7420-4AA8-A40B-5A5B9A281BB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8421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331A7-FF47-48D1-8053-48E6B85D89C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5250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596B7-0567-4396-A51F-CF5674BCF93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1935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8F0BD-ADF2-4952-A4FF-128BA5C969A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7486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7469-BF1C-4562-9FF9-4C6DF0F1B9E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1977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A228A-182D-4B85-8C16-193C6C4290B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3083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2198-88C7-42DD-8FBB-6931C2B5F83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19935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76984-80DC-44F7-AB3C-35192FE3C37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8606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F7B6-54B3-423F-90E5-303E7EFF3BC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4978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66C9C-97B8-472E-8275-544787D9ADD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9182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01E2B-F45F-4F16-A064-6976040E816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1876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C805F30-204B-47C5-8B15-13722786576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4"/>
          <p:cNvSpPr>
            <a:spLocks noChangeShapeType="1"/>
          </p:cNvSpPr>
          <p:nvPr/>
        </p:nvSpPr>
        <p:spPr bwMode="auto">
          <a:xfrm flipH="1" flipV="1">
            <a:off x="292098" y="7809969"/>
            <a:ext cx="6145646" cy="452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104900" y="2838450"/>
            <a:ext cx="5645150" cy="47089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tabLst>
                <a:tab pos="1168400" algn="l"/>
              </a:tabLst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08:30 – 09:00 	Registrace účastníků, káva a občerstvení</a:t>
            </a:r>
          </a:p>
          <a:p>
            <a:pPr eaLnBrk="1" hangingPunct="1"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 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09:00 –  09:10 	Úvodní slovo – Dohledová centra kybernetické bezpečnosti 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Security Operations Center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r>
              <a:rPr lang="cs-CZ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ATOS</a:t>
            </a:r>
          </a:p>
          <a:p>
            <a:pPr eaLnBrk="1" hangingPunct="1">
              <a:tabLst>
                <a:tab pos="1168400" algn="l"/>
              </a:tabLst>
              <a:defRPr/>
            </a:pP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09:10 – 09:45	Úvod do problematiky bezpečn</a:t>
            </a:r>
            <a:r>
              <a:rPr lang="cs-CZ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osti informací a ICT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r>
              <a:rPr lang="pl-PL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Co je to SOC a co je to SOC </a:t>
            </a:r>
            <a:r>
              <a:rPr lang="pl-PL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2.0</a:t>
            </a:r>
            <a:endParaRPr lang="cs-CZ" sz="1200" i="1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r>
              <a:rPr lang="cs-CZ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AXENTA, Ing. Jankovský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09:45 – 10:30	ATOS Security Operations Center koncept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r>
              <a:rPr lang="cs-CZ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Pohled systémového integrátora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r>
              <a:rPr lang="cs-CZ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ATOS, Ing. Tomáš Hlavsa</a:t>
            </a:r>
          </a:p>
          <a:p>
            <a:pPr eaLnBrk="1" hangingPunct="1">
              <a:defRPr/>
            </a:pP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10:30 – 10:45  	Přestávka na kávu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endParaRPr lang="cs-CZ" sz="1200" i="1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10:45 – 11:30	</a:t>
            </a: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KOC – Security Operations Center v prostředí JMK</a:t>
            </a: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</a:t>
            </a:r>
            <a:r>
              <a:rPr lang="cs-CZ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AXENTA + JMK, Ing. Přibyl + Bc. Staněk</a:t>
            </a:r>
          </a:p>
          <a:p>
            <a:pPr eaLnBrk="1" hangingPunct="1">
              <a:tabLst>
                <a:tab pos="1168400" algn="l"/>
              </a:tabLst>
              <a:defRPr/>
            </a:pP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11:30 – 12:00           Možnosti financování z výzev IROP</a:t>
            </a:r>
          </a:p>
          <a:p>
            <a:pPr eaLnBrk="1" hangingPunct="1">
              <a:defRPr/>
            </a:pPr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	 </a:t>
            </a: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       </a:t>
            </a:r>
            <a:r>
              <a:rPr lang="cs-CZ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GRANTHELP expert</a:t>
            </a:r>
          </a:p>
          <a:p>
            <a:pPr eaLnBrk="1" hangingPunct="1">
              <a:defRPr/>
            </a:pP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tabLst>
                <a:tab pos="1168400" algn="l"/>
              </a:tabLst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12:00 - 	Diskuze, občerstvení</a:t>
            </a:r>
          </a:p>
          <a:p>
            <a:pPr eaLnBrk="1" hangingPunct="1">
              <a:tabLst>
                <a:tab pos="1168400" algn="l"/>
              </a:tabLst>
              <a:defRPr/>
            </a:pPr>
            <a:endParaRPr lang="cs-CZ" sz="1200" dirty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tabLst>
                <a:tab pos="1168400" algn="l"/>
              </a:tabLst>
              <a:defRPr/>
            </a:pP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04900" y="7952844"/>
            <a:ext cx="44831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ATOS IT Solutions and </a:t>
            </a:r>
            <a:r>
              <a:rPr lang="cs-CZ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services</a:t>
            </a: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Doudlebská 5, Praha 4 (budova Polygon House)</a:t>
            </a:r>
          </a:p>
          <a:p>
            <a:pPr eaLnBrk="1" hangingPunct="1"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Parkování je možno zajistit po předchozí dohodě</a:t>
            </a:r>
            <a:endParaRPr lang="cs-CZ" sz="1200" dirty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defRPr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eaLnBrk="1" hangingPunct="1">
              <a:defRPr/>
            </a:pPr>
            <a:r>
              <a:rPr lang="cs-CZ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Prosím o registraci na: </a:t>
            </a:r>
            <a:endParaRPr lang="cs-CZ" sz="1200" dirty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  <a:p>
            <a:pPr marL="628650" lvl="1" indent="-171450" eaLnBrk="1" hangingPunct="1"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e-mail: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petra.cabadajova</a:t>
            </a:r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@atos.net</a:t>
            </a:r>
          </a:p>
          <a:p>
            <a:pPr marL="628650" lvl="1" indent="-171450" eaLnBrk="1" hangingPunct="1"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tel: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tag Sans Medium" pitchFamily="34" charset="-18"/>
              </a:rPr>
              <a:t>+420 739 344 571</a:t>
            </a:r>
            <a:endParaRPr lang="cs-CZ" sz="1100" dirty="0">
              <a:solidFill>
                <a:schemeClr val="tx1">
                  <a:lumMod val="65000"/>
                  <a:lumOff val="35000"/>
                </a:schemeClr>
              </a:solidFill>
              <a:latin typeface="Stag Sans Medium" pitchFamily="34" charset="-18"/>
            </a:endParaRPr>
          </a:p>
        </p:txBody>
      </p:sp>
      <p:sp>
        <p:nvSpPr>
          <p:cNvPr id="2053" name="Obdélník 4"/>
          <p:cNvSpPr>
            <a:spLocks noChangeArrowheads="1"/>
          </p:cNvSpPr>
          <p:nvPr/>
        </p:nvSpPr>
        <p:spPr bwMode="auto">
          <a:xfrm>
            <a:off x="163513" y="2738438"/>
            <a:ext cx="9156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srgbClr val="0070C0"/>
                </a:solidFill>
                <a:latin typeface="Stag Sans Medium" pitchFamily="34" charset="-18"/>
              </a:rPr>
              <a:t>Agenda:</a:t>
            </a:r>
            <a:r>
              <a:rPr lang="cs-CZ" altLang="cs-CZ" sz="1800" dirty="0" smtClean="0">
                <a:solidFill>
                  <a:srgbClr val="0070C0"/>
                </a:solidFill>
                <a:latin typeface="Stag Sans Medium" pitchFamily="34" charset="-18"/>
              </a:rPr>
              <a:t> </a:t>
            </a:r>
            <a:endParaRPr lang="cs-CZ" altLang="cs-CZ" sz="1800" dirty="0">
              <a:solidFill>
                <a:srgbClr val="0070C0"/>
              </a:solidFill>
              <a:latin typeface="Stag Sans Medium" pitchFamily="34" charset="-18"/>
            </a:endParaRPr>
          </a:p>
        </p:txBody>
      </p:sp>
      <p:sp>
        <p:nvSpPr>
          <p:cNvPr id="2054" name="Obdélník 23"/>
          <p:cNvSpPr>
            <a:spLocks noChangeArrowheads="1"/>
          </p:cNvSpPr>
          <p:nvPr/>
        </p:nvSpPr>
        <p:spPr bwMode="auto">
          <a:xfrm>
            <a:off x="273050" y="7882994"/>
            <a:ext cx="6026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 smtClean="0">
                <a:solidFill>
                  <a:srgbClr val="0070C0"/>
                </a:solidFill>
                <a:latin typeface="Stag Sans Book" pitchFamily="34" charset="-18"/>
              </a:rPr>
              <a:t>Kde:</a:t>
            </a:r>
            <a:r>
              <a:rPr lang="cs-CZ" altLang="cs-CZ" sz="1800" b="1" dirty="0" smtClean="0">
                <a:solidFill>
                  <a:srgbClr val="0070C0"/>
                </a:solidFill>
                <a:latin typeface="Stag Sans Book" pitchFamily="34" charset="-18"/>
              </a:rPr>
              <a:t> </a:t>
            </a:r>
            <a:endParaRPr lang="cs-CZ" altLang="cs-CZ" sz="1800" dirty="0">
              <a:solidFill>
                <a:srgbClr val="0070C0"/>
              </a:solidFill>
              <a:latin typeface="Stag Sans Book" pitchFamily="34" charset="-18"/>
            </a:endParaRPr>
          </a:p>
        </p:txBody>
      </p:sp>
      <p:sp>
        <p:nvSpPr>
          <p:cNvPr id="2055" name="Line 14"/>
          <p:cNvSpPr>
            <a:spLocks noChangeShapeType="1"/>
          </p:cNvSpPr>
          <p:nvPr/>
        </p:nvSpPr>
        <p:spPr bwMode="auto">
          <a:xfrm flipH="1">
            <a:off x="239713" y="2616200"/>
            <a:ext cx="6334125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1138" y="233363"/>
            <a:ext cx="6445250" cy="175886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bdélník 18"/>
          <p:cNvSpPr/>
          <p:nvPr/>
        </p:nvSpPr>
        <p:spPr>
          <a:xfrm>
            <a:off x="2889250" y="1341358"/>
            <a:ext cx="3767138" cy="650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16200000">
            <a:off x="2205038" y="1308019"/>
            <a:ext cx="650874" cy="71755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9" name="TextovéPole 1"/>
          <p:cNvSpPr txBox="1">
            <a:spLocks noChangeArrowheads="1"/>
          </p:cNvSpPr>
          <p:nvPr/>
        </p:nvSpPr>
        <p:spPr bwMode="auto">
          <a:xfrm>
            <a:off x="2571750" y="1492250"/>
            <a:ext cx="408463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smtClean="0">
                <a:solidFill>
                  <a:srgbClr val="0070C0"/>
                </a:solidFill>
                <a:latin typeface="Futura Book" pitchFamily="34" charset="-18"/>
              </a:rPr>
              <a:t>15. února 2017</a:t>
            </a:r>
            <a:endParaRPr lang="cs-CZ" altLang="cs-CZ" sz="2000" dirty="0">
              <a:solidFill>
                <a:srgbClr val="0070C0"/>
              </a:solidFill>
              <a:latin typeface="Futura Book" pitchFamily="34" charset="-18"/>
            </a:endParaRPr>
          </a:p>
        </p:txBody>
      </p:sp>
      <p:sp>
        <p:nvSpPr>
          <p:cNvPr id="2060" name="Text Box 6"/>
          <p:cNvSpPr txBox="1">
            <a:spLocks noChangeArrowheads="1"/>
          </p:cNvSpPr>
          <p:nvPr/>
        </p:nvSpPr>
        <p:spPr bwMode="auto">
          <a:xfrm>
            <a:off x="242888" y="236102"/>
            <a:ext cx="6357937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solidFill>
                  <a:schemeClr val="bg1"/>
                </a:solidFill>
                <a:latin typeface="Futura Book" pitchFamily="34" charset="-18"/>
              </a:rPr>
              <a:t>Dohledové centrum kybernetické bezpečnosti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3300" i="1" dirty="0">
                <a:solidFill>
                  <a:schemeClr val="bg1"/>
                </a:solidFill>
                <a:latin typeface="Futura Book" pitchFamily="34" charset="-18"/>
              </a:rPr>
              <a:t> </a:t>
            </a:r>
            <a:r>
              <a:rPr lang="cs-CZ" altLang="cs-CZ" sz="3300" i="1" dirty="0" smtClean="0">
                <a:solidFill>
                  <a:schemeClr val="bg1"/>
                </a:solidFill>
                <a:latin typeface="Futura Book" pitchFamily="34" charset="-18"/>
              </a:rPr>
              <a:t>  </a:t>
            </a:r>
            <a:r>
              <a:rPr lang="cs-CZ" altLang="cs-CZ" sz="2400" i="1" dirty="0" smtClean="0">
                <a:solidFill>
                  <a:schemeClr val="bg1"/>
                </a:solidFill>
                <a:latin typeface="Futura Book" pitchFamily="34" charset="-18"/>
              </a:rPr>
              <a:t>….. v prostředí krajů České republiky….</a:t>
            </a:r>
            <a:endParaRPr lang="cs-CZ" altLang="cs-CZ" sz="2400" i="1" dirty="0">
              <a:solidFill>
                <a:schemeClr val="bg1"/>
              </a:solidFill>
              <a:latin typeface="Futura Book" pitchFamily="34" charset="-18"/>
            </a:endParaRPr>
          </a:p>
        </p:txBody>
      </p:sp>
      <p:pic>
        <p:nvPicPr>
          <p:cNvPr id="2061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850" y="9058275"/>
            <a:ext cx="15779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kedVersions xmlns="3c91081d-cbbc-4fa8-87d2-67d1385704ae" xsi:nil="true"/>
    <AdvancedVersioningLimit xmlns="3c91081d-cbbc-4fa8-87d2-67d1385704ae" xsi:nil="true"/>
    <_dlc_DocId xmlns="0280757d-37fe-447a-94a4-d00c1eb2ad0e">PTEC2HVDMWAY-18391-1562</_dlc_DocId>
    <_dlc_DocIdUrl xmlns="0280757d-37fe-447a-94a4-d00c1eb2ad0e">
      <Url>https://sp.myatos.net/organization/gbu/cee/cz/bds/marketing/_layouts/DocIdRedir.aspx?ID=PTEC2HVDMWAY-18391-1562</Url>
      <Description>PTEC2HVDMWAY-18391-1562</Description>
    </_dlc_DocIdUrl>
  </documentManagement>
</p:properties>
</file>

<file path=customXml/item4.xml><?xml version="1.0" encoding="utf-8"?>
<LongProperties xmlns="http://schemas.microsoft.com/office/2006/metadata/longProperties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07A117787507479DBFF6A0D6030C47" ma:contentTypeVersion="2" ma:contentTypeDescription="Create a new document." ma:contentTypeScope="" ma:versionID="311ac08edc91958114bc16eb2e6b7930">
  <xsd:schema xmlns:xsd="http://www.w3.org/2001/XMLSchema" xmlns:xs="http://www.w3.org/2001/XMLSchema" xmlns:p="http://schemas.microsoft.com/office/2006/metadata/properties" xmlns:ns2="0280757d-37fe-447a-94a4-d00c1eb2ad0e" xmlns:ns3="3c91081d-cbbc-4fa8-87d2-67d1385704ae" targetNamespace="http://schemas.microsoft.com/office/2006/metadata/properties" ma:root="true" ma:fieldsID="5df1c6d29797866953b8ea9ff2f974d2" ns2:_="" ns3:_="">
    <xsd:import namespace="0280757d-37fe-447a-94a4-d00c1eb2ad0e"/>
    <xsd:import namespace="3c91081d-cbbc-4fa8-87d2-67d1385704a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LockedVersions" minOccurs="0"/>
                <xsd:element ref="ns3:AdvancedVersioningLimi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0757d-37fe-447a-94a4-d00c1eb2ad0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1081d-cbbc-4fa8-87d2-67d1385704ae" elementFormDefault="qualified">
    <xsd:import namespace="http://schemas.microsoft.com/office/2006/documentManagement/types"/>
    <xsd:import namespace="http://schemas.microsoft.com/office/infopath/2007/PartnerControls"/>
    <xsd:element name="LockedVersions" ma:index="11" nillable="true" ma:displayName="LockedVersions" ma:hidden="true" ma:internalName="LockedVersions">
      <xsd:simpleType>
        <xsd:restriction base="dms:Text"/>
      </xsd:simpleType>
    </xsd:element>
    <xsd:element name="AdvancedVersioningLimit" ma:index="12" nillable="true" ma:displayName="AdvancedVersioningLimit" ma:hidden="true" ma:internalName="AdvancedVersioningLimi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BC338D-450B-4B15-8C7C-63F8CD0377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1E288E-9E59-48B8-A78F-ECFBCF55C5C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956CDF5-C522-4EE9-930B-58D1D79500B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3c91081d-cbbc-4fa8-87d2-67d1385704ae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0280757d-37fe-447a-94a4-d00c1eb2ad0e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17A181D-D386-4264-96FF-1D291BE5DC58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5CF7624E-3586-423A-8F73-067B6BDC80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80757d-37fe-447a-94a4-d00c1eb2ad0e"/>
    <ds:schemaRef ds:uri="3c91081d-cbbc-4fa8-87d2-67d138570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A4 (210 x 297 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Default Design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pozvánka</dc:title>
  <dc:creator>tomas.hlavsa@atos.net</dc:creator>
  <cp:keywords>ATOS</cp:keywords>
  <cp:lastModifiedBy>elias</cp:lastModifiedBy>
  <cp:revision>176</cp:revision>
  <cp:lastPrinted>2016-09-27T07:24:51Z</cp:lastPrinted>
  <dcterms:created xsi:type="dcterms:W3CDTF">2011-05-03T08:10:02Z</dcterms:created>
  <dcterms:modified xsi:type="dcterms:W3CDTF">2017-01-19T10:04:09Z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PTEC2HVDMWAY-18391-629</vt:lpwstr>
  </property>
  <property fmtid="{D5CDD505-2E9C-101B-9397-08002B2CF9AE}" pid="3" name="_dlc_DocIdItemGuid">
    <vt:lpwstr>149d25cc-eaa6-416e-abb2-b6dda512a99a</vt:lpwstr>
  </property>
  <property fmtid="{D5CDD505-2E9C-101B-9397-08002B2CF9AE}" pid="4" name="_dlc_DocIdUrl">
    <vt:lpwstr>https://sp.myatos.net/organization/gbu/cee/cz/bds/marketing/_layouts/DocIdRedir.aspx?ID=PTEC2HVDMWAY-18391-629, PTEC2HVDMWAY-18391-629</vt:lpwstr>
  </property>
  <property fmtid="{D5CDD505-2E9C-101B-9397-08002B2CF9AE}" pid="6" name="_NewReviewCycle">
    <vt:lpwstr/>
  </property>
  <property fmtid="{D5CDD505-2E9C-101B-9397-08002B2CF9AE}" pid="11" name="ContentTypeId">
    <vt:lpwstr>0x010100DD07A117787507479DBFF6A0D6030C47</vt:lpwstr>
  </property>
</Properties>
</file>